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60" r:id="rId5"/>
    <p:sldId id="261" r:id="rId6"/>
    <p:sldId id="262" r:id="rId7"/>
    <p:sldId id="267" r:id="rId8"/>
    <p:sldId id="263" r:id="rId9"/>
    <p:sldId id="264" r:id="rId10"/>
    <p:sldId id="269" r:id="rId11"/>
    <p:sldId id="265" r:id="rId12"/>
    <p:sldId id="268" r:id="rId13"/>
    <p:sldId id="266" r:id="rId14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3" autoAdjust="0"/>
    <p:restoredTop sz="85549" autoAdjust="0"/>
  </p:normalViewPr>
  <p:slideViewPr>
    <p:cSldViewPr>
      <p:cViewPr varScale="1">
        <p:scale>
          <a:sx n="190" d="100"/>
          <a:sy n="190" d="100"/>
        </p:scale>
        <p:origin x="44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718AC24-C484-E349-BFEA-01611268D8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8BFE1F3-0D4C-3F46-BB9E-6883397A77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9F25F2-F560-0342-8A3E-F844D8E2DC4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11B70916-DCA1-E743-BC65-8119D877B92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E43587D7-91D9-E04E-BCAB-B75FAAA9AE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2320D5E-F2CE-7148-BC5F-CD2F282F5A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D276D8FE-8167-DE4E-9C85-EA793ACF3D0D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0437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60, 000</a:t>
            </a:r>
          </a:p>
          <a:p>
            <a:r>
              <a:rPr lang="en-US" dirty="0"/>
              <a:t>Supervised learning = 10 labels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0644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testing data = 10,000</a:t>
            </a:r>
          </a:p>
          <a:p>
            <a:r>
              <a:rPr lang="en-US" dirty="0"/>
              <a:t>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8843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prediction max the number the max </a:t>
            </a:r>
            <a:r>
              <a:rPr lang="en-US" dirty="0" err="1"/>
              <a:t>probalitiy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857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2338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A98CA9C-D806-814E-BE0A-D833F476F5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1492250"/>
            <a:ext cx="3960813" cy="8636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1A4A493-E4F5-064F-AE4C-302168D27B0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2500313"/>
            <a:ext cx="3960813" cy="53975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69C6-4A98-8445-876B-B10C98B5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7D2D-A53D-F74F-B277-EC5A8B02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6A401-0394-E542-BA7D-B61A410F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27D1-BE04-E34F-A954-FAA07CFF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6A57-581C-5B4D-A4FE-113E2049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21786-4E8B-6D40-8035-A12404DBAF1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01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865FC-B662-D04A-AFE8-C8E28A846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123825"/>
            <a:ext cx="2051050" cy="4608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7A407-7AEF-B140-BCBF-2C222316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23825"/>
            <a:ext cx="6003925" cy="4608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AFD8-3953-874F-A474-08909A34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95D7-18BC-2744-A748-C4993A0C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9FCD-0138-4B4E-84D5-D357879A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E306-7C24-5F47-980A-661A943AA66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696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0F1C-1084-1A45-AADE-FCAFCFF1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15064-1A86-AA4B-AEA8-2D9BE644D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B82EA-7A85-3549-AB50-FF2814FA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3F98-7194-0647-9D7D-EAE9D399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2D2D-4E6E-4948-83AA-F9369F1A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07483-243B-A547-9541-AB5ACAC1FE7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784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2CCB-9AA8-1F48-9F5B-4EE8D728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1B9A-D8BE-2D4B-80B1-3A27483D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8F15-8EB7-2B47-9C07-1940BF27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0E7F7-1E83-F24D-A878-332FD52B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A877-F8E7-434D-9403-C87B1B31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19D43-1CE6-654B-992E-F881A2B9B58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56136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8EF8-7E75-8B47-A158-9AAC2859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D7778-88EC-A349-AD5A-848283AB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76E3C-9DB2-3B4D-BA68-22D72A30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FB97-1259-CC44-B721-CED8351C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F538-20E0-5847-8506-CC8A3A05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247BE3-746D-3347-ACF4-AC0DD326C05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99864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0E7E-D553-3D44-B1EC-97EF34CD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D561-029C-284E-B466-91E3BACA3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350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AA894-81DA-C041-8E82-B7B444662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275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1F83B-E583-B846-A505-87C434B6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6B4F-8A1F-5445-95A7-41008B54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7BB9-0A24-5F4A-8AC6-8A4362DC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DC1ED-1D28-4D49-A49D-69E36372247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797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8E89-1FC5-5A4F-A587-30EC3020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2D32C-ACE6-AE4C-BDA1-E50ABBC6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876A7-494A-6048-9257-976658CC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7BF7C-A109-F845-B12E-C6A7C1BB2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EB414-FC9B-164C-B839-C00F61F6C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3856-39E9-FD46-A38C-34F81F8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A6027-9112-BC43-A938-2D0A3170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8B2F-9D20-E04D-ADB3-3AB1D746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A8CD5-2A19-D247-A6CB-D01EA112AE9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2959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4A8E-1910-6A43-B76D-778886A1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16EB-C4E1-074C-BCCF-255B05F0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1DAF0-24EE-A441-A8F1-443116E9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CF99-EE1B-6B46-A298-9B865F9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DAC83-0E45-1049-BBCE-499E1E663CF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04821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F273F9-A543-6D4A-90DD-BD67189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B74C4-CC73-B849-BCB7-8C66C8DF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BF52-D13D-AD46-86B3-ED785E5D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9A5028-3019-C14D-8862-4703F10493A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7739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0C85-D70C-0E43-90B0-7706B1C6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96B4-A443-544D-88B0-BC6CBADB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605A5-38B5-294D-B2FA-31DBC281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30A3-4E53-A444-8EE6-10299836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DA95D-4641-2C4E-85B5-28FC997E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335E1-C013-D348-8542-A12BEE67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BF314-E17F-C248-B81B-C48F6483376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053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8216-E794-E047-BD35-39540943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D27C-DD24-7348-9E35-663B24C3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21D09-FFD4-BD46-83E3-5668B50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16AA-2F03-DE4E-B19D-C0DBCFB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E6C0-D971-AF4A-86B7-166F2AAC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D361A-2375-B140-BE45-C30E2CAA6ED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75109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861A-970E-A94D-BDEB-4308EFDA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7EAF0-11B4-B149-A59D-3D81150FD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D6D35-4811-F94F-8A29-E1C0927F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839A4-CE13-CD47-BA49-7A24FF38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AC29B-D1CA-2F4E-B7BE-E17DC2A6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76459-DB44-B540-A7ED-D235E3CA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7B658-4812-194B-BA81-2ABC14F67BA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26243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4320-D797-CD4B-B4E8-3A1172D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F574F-77D3-324A-8E1D-E441F1DE1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5497-C4C3-B846-8937-F3404284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E520-68F7-E74E-B0CB-4C15A28C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91AC-6FD6-AA49-8861-B8992EF7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5A0E2-3240-4147-8902-36A317FBE4F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03536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B175B-0059-224E-B73B-4871A0B0B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65938" y="188913"/>
            <a:ext cx="1820862" cy="4411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BBCFA-0AD5-EE4B-AE16-00D31F5BC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03350" y="188913"/>
            <a:ext cx="5310188" cy="4411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E54D9-2828-4F4B-842F-D8CAB51D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A278-4879-B944-A34E-81B3B5A5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BE73-6FE2-5640-8FFE-49BC04F1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B7EF5-9C80-504F-BC8C-891762C7F68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548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AD28-AFEA-5D4B-BD64-0C2CD247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0B9A-BA0E-CB45-8063-643AE0E37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B486-D9EE-5343-850F-65B4EA3A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D166-09C9-7745-9BB7-EAB9C4C0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B44C0-618F-064C-9345-1E16FD88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A3E10-26F0-4E45-B791-E0E911F2B09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922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60BE-B836-8249-B616-86F18AB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D0E7-AB5E-0B41-8CF4-A8AA2210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222375"/>
            <a:ext cx="4027487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C4EFC-818A-4641-A256-A3AC89525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22375"/>
            <a:ext cx="4027488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4055-9A42-AD47-B5E4-B1B20A5F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6D7C-EC3D-9744-B8CF-D28D1E42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EFF3E-7DFA-FB4D-8C07-AD38FA61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352E0-3D22-574A-B29B-07054FF0A86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622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D912-B0DC-D345-A742-C8781F20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D49D-9568-C143-AEB6-7FB8FD38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3751F-D010-AD44-A514-60DDD4BE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F0E57-397C-9A42-95A1-38C081759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9287E-A81E-B64A-B3F1-0EC0AAAB4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CFD57-867F-7045-978A-E2588429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DD3CD-EF05-9C4E-9E51-E4D0AE61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A842E-C174-6844-B08F-859F81AA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CE195-1A2A-2145-AF08-0DB6418CA76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245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9FC4-822B-5642-B482-D275DBD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90FCD-0FD2-D34E-985D-C49D87A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617BB-D175-C441-9803-45DB4D66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33D6-C8BF-994C-A992-0E8FD336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874F2-3829-9F49-BA74-AD35BBCD4CF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4167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D8C95-3734-7749-B8FF-66E29069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7680B-3F5D-BF4D-B1FB-4917766F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334FC-9F40-DD40-A5E6-5B0E7BE0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C9253-67C2-BE4B-BE6C-2739B9A5DD0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508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FFF-B078-5D47-A0FC-08A6047D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0608-0CFF-7342-8B1A-09B4AA6C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8227E-1277-164D-9001-CBA207B39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031B1-BEE6-6442-9F1F-66BE641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8E30-1E0A-B745-838D-2700ECDE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71CCB-3286-5041-8BFD-C8C75A81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4C0850-D143-F04B-99CC-0CAD141BA6F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5935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A496-CB31-5A4C-A2F4-D6BA3087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324B9-5979-F849-93F5-870B590AC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648C8-45A5-7549-968C-616AC3A54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A48FC-F277-DF4A-8F2A-E565F845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C3F5-0938-E54C-8DA8-1EE585C4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C6F3-D3A1-0C4A-9E08-AC7EE855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F51B9-E3F9-0E46-89F4-2C73DB3B880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5790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52A3338-627F-814B-A40A-CEBB25AC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825"/>
            <a:ext cx="820737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74F4AD-FA8F-F94C-9CAF-C48BAA3B3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22375"/>
            <a:ext cx="8207375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FCC4329-F248-A546-AD91-E43C8154E2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8E35197-67AA-5441-A8CB-41E5614B82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32338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1F468020-5209-0041-805F-05DA55150A3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bg1"/>
                </a:solidFill>
              </a:defRPr>
            </a:lvl1pPr>
          </a:lstStyle>
          <a:p>
            <a:fld id="{760CDCE6-5329-8B4B-99BF-DF79FBCB89A3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98887C14-672C-9B4B-9CE3-7AD8FD624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188913"/>
            <a:ext cx="72707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B02CBE5A-1CC6-1A4A-801D-198CEC627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204913"/>
            <a:ext cx="7283450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AFAD3765-F354-FC40-89DB-499480C68C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601E596-F710-DD47-B656-5D2EA5F692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DC7BD768-7B83-AB4E-B141-71EC33D169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38393B"/>
                </a:solidFill>
              </a:defRPr>
            </a:lvl1pPr>
          </a:lstStyle>
          <a:p>
            <a:fld id="{AF98F80B-2683-EE4D-9569-656BDDC94299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38393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38393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4404CB1D-6980-C34E-A226-0DFF64E3ED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4402" y="1429544"/>
            <a:ext cx="4418012" cy="1232694"/>
          </a:xfrm>
        </p:spPr>
        <p:txBody>
          <a:bodyPr/>
          <a:lstStyle/>
          <a:p>
            <a:r>
              <a:rPr lang="en-US" altLang="en-US" dirty="0"/>
              <a:t>HANDWRITING RECOGNITION</a:t>
            </a:r>
          </a:p>
        </p:txBody>
      </p:sp>
      <p:sp>
        <p:nvSpPr>
          <p:cNvPr id="34830" name="Rectangle 14">
            <a:extLst>
              <a:ext uri="{FF2B5EF4-FFF2-40B4-BE49-F238E27FC236}">
                <a16:creationId xmlns:a16="http://schemas.microsoft.com/office/drawing/2014/main" id="{E65A83C7-B5D0-2944-9C0F-5C3C74BE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29744"/>
            <a:ext cx="3384550" cy="2057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9pPr>
          </a:lstStyle>
          <a:p>
            <a:pPr algn="ctr"/>
            <a:r>
              <a:rPr lang="en-US" altLang="en-US" b="0" dirty="0"/>
              <a:t>TEAM  CASSAVA</a:t>
            </a:r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r>
              <a:rPr lang="en-US" altLang="en-US" sz="1200" b="0" dirty="0"/>
              <a:t>MAY 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870A-2892-BC49-A008-79A4188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3404-5930-8740-95D6-DEE5621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split</a:t>
            </a:r>
          </a:p>
          <a:p>
            <a:pPr>
              <a:lnSpc>
                <a:spcPct val="150000"/>
              </a:lnSpc>
            </a:pPr>
            <a:r>
              <a:rPr lang="en-US" dirty="0"/>
              <a:t>Evaluation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F0201-3E26-B241-ACD8-678EB7D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10</a:t>
            </a:fld>
            <a:endParaRPr lang="ru-RU" alt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7F8CC5A-4808-A74D-993A-651B6342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23098"/>
            <a:ext cx="4114800" cy="102235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76C807-94DB-4644-A9E8-ED9EB0103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6" y="3910013"/>
            <a:ext cx="4201414" cy="10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7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C041-2686-1940-8305-3C4D421E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1286-569B-0349-A677-6E162FE5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11</a:t>
            </a:fld>
            <a:endParaRPr lang="ru-RU" alt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E183FC-49A8-F949-A481-CA3DCA67F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0" y="667544"/>
            <a:ext cx="2133600" cy="1841256"/>
          </a:xfrm>
        </p:spPr>
      </p:pic>
      <p:pic>
        <p:nvPicPr>
          <p:cNvPr id="9" name="Picture 8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377F198A-BDD9-2240-88C6-FA239B2B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679870"/>
            <a:ext cx="2133601" cy="233737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4CAD7A2-D00C-8549-A552-D47AFDC51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9" y="2632740"/>
            <a:ext cx="2133601" cy="2365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C5B1AD-AFBB-F04D-A2EA-367078E7F608}"/>
              </a:ext>
            </a:extLst>
          </p:cNvPr>
          <p:cNvSpPr txBox="1"/>
          <p:nvPr/>
        </p:nvSpPr>
        <p:spPr>
          <a:xfrm>
            <a:off x="685800" y="104854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Abra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Kadabra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6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A2DB-F7D0-844E-A6DA-6DD3611D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5A7D-369E-F94E-A906-A49A9752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Achievement </a:t>
            </a:r>
          </a:p>
          <a:p>
            <a:pPr>
              <a:lnSpc>
                <a:spcPct val="150000"/>
              </a:lnSpc>
            </a:pPr>
            <a:r>
              <a:rPr lang="en-US" dirty="0"/>
              <a:t>Challenges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 benefit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5E4C-8EBE-1146-9621-67177843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12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729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B324C14-7BD7-0A4E-93D4-B5991976E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23825"/>
            <a:ext cx="6264275" cy="919163"/>
          </a:xfrm>
        </p:spPr>
        <p:txBody>
          <a:bodyPr/>
          <a:lstStyle/>
          <a:p>
            <a:r>
              <a:rPr lang="en-US" altLang="en-US" dirty="0"/>
              <a:t>OUTLINE</a:t>
            </a:r>
            <a:endParaRPr lang="uk-UA" altLang="en-US" dirty="0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014191E-15D1-7B4A-A994-9AB22A725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060450"/>
            <a:ext cx="8207375" cy="36718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Data handling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Model creation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Training &amp; testing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Conclusion </a:t>
            </a:r>
          </a:p>
          <a:p>
            <a:pPr>
              <a:lnSpc>
                <a:spcPct val="90000"/>
              </a:lnSpc>
            </a:pPr>
            <a:endParaRPr lang="uk-UA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0FA5-0BFF-5945-A8AD-F6DA0229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4516-9020-4443-91DD-85A584B8C200}" type="slidenum">
              <a:rPr lang="ru-RU" altLang="en-US"/>
              <a:pPr/>
              <a:t>2</a:t>
            </a:fld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0D94-C8E9-EA4F-9F77-AB5FC5F3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3C8F-5A50-6741-B4E8-191EA406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Medicine</a:t>
            </a:r>
          </a:p>
          <a:p>
            <a:r>
              <a:rPr lang="en-US" dirty="0"/>
              <a:t>Forensics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40E8-2A8C-EE44-B796-94F5C172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3</a:t>
            </a:fld>
            <a:endParaRPr lang="ru-RU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02E3A-ACAF-234E-8E8E-30BAC8D2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43944"/>
            <a:ext cx="2590800" cy="2185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D84F1-7E98-D542-A260-A1F47564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68" y="2343943"/>
            <a:ext cx="3684751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7C67-0A81-8E48-BBBC-2D7FFEF8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C7D07-6C24-9A4B-8DD7-06811318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design an ANN that accurately predicts handwritten numbers.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D49F-6EDC-CA42-AC77-4A2F4800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4</a:t>
            </a:fld>
            <a:endParaRPr lang="ru-R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2A8D7-1DFE-DC41-826F-730FF95E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05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34144"/>
            <a:ext cx="8207375" cy="699294"/>
          </a:xfrm>
        </p:spPr>
        <p:txBody>
          <a:bodyPr/>
          <a:lstStyle/>
          <a:p>
            <a:r>
              <a:rPr lang="en-US" dirty="0"/>
              <a:t>Data Handling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source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Dependencies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Preview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5</a:t>
            </a:fld>
            <a:endParaRPr lang="ru-RU" alt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755126C-E20B-6E42-A21B-A58922AB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581944"/>
            <a:ext cx="350140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Flattening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6</a:t>
            </a:fld>
            <a:endParaRPr lang="ru-RU" altLang="en-US"/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64AC69B2-0108-5844-BA22-0F2AF25A4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734344"/>
            <a:ext cx="5203371" cy="94253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3A25A7-A95C-1B4B-90E7-6D269ABE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598" y="2834332"/>
            <a:ext cx="5157090" cy="88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672AE0-3DA3-7548-B9A9-FCFD2E7A5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1" y="3867280"/>
            <a:ext cx="5181600" cy="6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713-C77B-E94D-A0D7-BA3E4347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3336"/>
            <a:ext cx="8207375" cy="623094"/>
          </a:xfrm>
        </p:spPr>
        <p:txBody>
          <a:bodyPr/>
          <a:lstStyle/>
          <a:p>
            <a:r>
              <a:rPr lang="en-US" dirty="0"/>
              <a:t>Model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2E21-F0FC-BD44-ADEB-F05EB3DE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19944"/>
            <a:ext cx="8207375" cy="350996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TensorFlow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Keras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Dense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Sequential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Activation function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DABA9-1178-734B-B282-380132F4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7</a:t>
            </a:fld>
            <a:endParaRPr lang="ru-RU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0C3B31-1DD0-534E-927F-4F1617AD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91744"/>
            <a:ext cx="7643814" cy="1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E392-2EF9-B04B-AB1F-55CC56B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D9DF-3545-654F-A433-D6AFD110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86" y="1048544"/>
            <a:ext cx="8207375" cy="3509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Optimizer</a:t>
            </a:r>
          </a:p>
          <a:p>
            <a:pPr>
              <a:lnSpc>
                <a:spcPct val="150000"/>
              </a:lnSpc>
            </a:pPr>
            <a:r>
              <a:rPr lang="en-US" dirty="0"/>
              <a:t>Loss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Matrics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0D28-E15C-CB4E-9BB4-FB1E233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8</a:t>
            </a:fld>
            <a:endParaRPr lang="ru-RU" altLang="en-U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DFE452F-098F-ED4C-B75E-FEFA8B3A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410744"/>
            <a:ext cx="5410200" cy="10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E392-2EF9-B04B-AB1F-55CC56B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D9DF-3545-654F-A433-D6AFD110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86" y="1048544"/>
            <a:ext cx="8207375" cy="3509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split</a:t>
            </a:r>
          </a:p>
          <a:p>
            <a:pPr>
              <a:lnSpc>
                <a:spcPct val="150000"/>
              </a:lnSpc>
            </a:pPr>
            <a:r>
              <a:rPr lang="en-US" dirty="0"/>
              <a:t>Supervised learning </a:t>
            </a:r>
          </a:p>
          <a:p>
            <a:pPr>
              <a:lnSpc>
                <a:spcPct val="150000"/>
              </a:lnSpc>
            </a:pPr>
            <a:r>
              <a:rPr lang="en-US" dirty="0"/>
              <a:t>Labels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0D28-E15C-CB4E-9BB4-FB1E233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9</a:t>
            </a:fld>
            <a:endParaRPr lang="ru-RU" alt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E3DF41F-8F0C-EB46-9C8D-1603AC0A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68974"/>
            <a:ext cx="3352800" cy="443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24CBA-8FAC-4C42-8AA6-29860CCF5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04" y="4558507"/>
            <a:ext cx="3372896" cy="44310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F9D6471-91E2-5B4D-87B1-F279F1CFF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603" y="3531730"/>
            <a:ext cx="3366198" cy="98754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F541117F-FCA8-BE4A-85D5-C02B52C5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51" y="3068973"/>
            <a:ext cx="3352800" cy="44310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BE534F4-255C-F249-AB90-CAD0AED05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901" y="3541518"/>
            <a:ext cx="3359499" cy="987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C228C4-16FA-3542-875B-3F76B70D4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902" y="4558506"/>
            <a:ext cx="3372896" cy="4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7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188</TotalTime>
  <Words>118</Words>
  <Application>Microsoft Macintosh PowerPoint</Application>
  <PresentationFormat>Custom</PresentationFormat>
  <Paragraphs>74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Georgia</vt:lpstr>
      <vt:lpstr>template</vt:lpstr>
      <vt:lpstr>Custom Design</vt:lpstr>
      <vt:lpstr>HANDWRITING RECOGNITION</vt:lpstr>
      <vt:lpstr>OUTLINE</vt:lpstr>
      <vt:lpstr>Introduction</vt:lpstr>
      <vt:lpstr>objectives</vt:lpstr>
      <vt:lpstr>Data Handling </vt:lpstr>
      <vt:lpstr>Data Preprocessing </vt:lpstr>
      <vt:lpstr>Model Creation </vt:lpstr>
      <vt:lpstr>Model Compilation</vt:lpstr>
      <vt:lpstr>Training </vt:lpstr>
      <vt:lpstr>Testing</vt:lpstr>
      <vt:lpstr>Output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HANDWRITING RECOGNITION</dc:title>
  <dc:creator>Owusu-Ansah, Charles</dc:creator>
  <cp:lastModifiedBy>Owusu-Ansah, Charles</cp:lastModifiedBy>
  <cp:revision>21</cp:revision>
  <dcterms:created xsi:type="dcterms:W3CDTF">2021-04-29T23:33:15Z</dcterms:created>
  <dcterms:modified xsi:type="dcterms:W3CDTF">2021-05-04T21:47:59Z</dcterms:modified>
</cp:coreProperties>
</file>